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sldIdLst>
    <p:sldId id="256" r:id="rId2"/>
    <p:sldId id="259" r:id="rId3"/>
    <p:sldId id="257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  <a:srgbClr val="601200"/>
    <a:srgbClr val="E02B00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02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268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B16AB87-41F4-415C-B36E-23187EB5B6A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3C94E0-7B8A-4DE8-A092-60EAD9E623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4727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59805E-F13C-4EFD-8465-4F4183A1FC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0270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0067EB-B07F-46FF-81B6-2DB8F5B2DC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2295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84E30BF-D90A-4C86-A05B-65608669AF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643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E06717-F160-45B3-B1AD-DA0CD88FB8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438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1AFC9B-39AC-42D9-B930-AD9D9214AD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942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E9020-6465-4427-ABCD-CC7ECCECDC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9260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800D55-952D-417A-879A-7B67DB39E3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97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8082B-3A86-4963-939F-BDF33ADCB1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36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33BE6B-DDF7-49C1-9D0D-E2602E5533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4516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9B2A1E-D533-4E72-B39A-90A6FF028C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369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FFC57-4624-4F4B-A7E9-36DEDE2F59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5546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68A63F9-C172-4855-B3E3-5027DE1B463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  <p:sldLayoutId id="2147483664" r:id="rId12"/>
    <p:sldLayoutId id="2147483665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5181600"/>
          </a:xfrm>
        </p:spPr>
        <p:txBody>
          <a:bodyPr/>
          <a:lstStyle/>
          <a:p>
            <a:r>
              <a:rPr lang="en-US" altLang="ja-JP" sz="4800" b="1">
                <a:solidFill>
                  <a:srgbClr val="CC0000"/>
                </a:solidFill>
                <a:ea typeface="ＭＳ Ｐゴシック" pitchFamily="34" charset="-128"/>
              </a:rPr>
              <a:t>Joy to the world! </a:t>
            </a:r>
            <a:br>
              <a:rPr lang="en-US" altLang="ja-JP" sz="4800" b="1">
                <a:solidFill>
                  <a:srgbClr val="CC0000"/>
                </a:solidFill>
                <a:ea typeface="ＭＳ Ｐゴシック" pitchFamily="34" charset="-128"/>
              </a:rPr>
            </a:br>
            <a:r>
              <a:rPr lang="en-US" altLang="ja-JP" sz="4800" b="1">
                <a:solidFill>
                  <a:srgbClr val="CC0000"/>
                </a:solidFill>
                <a:ea typeface="ＭＳ Ｐゴシック" pitchFamily="34" charset="-128"/>
              </a:rPr>
              <a:t>The Lord has come</a:t>
            </a:r>
            <a:br>
              <a:rPr lang="en-US" altLang="ja-JP" sz="4800" b="1">
                <a:solidFill>
                  <a:srgbClr val="CC0000"/>
                </a:solidFill>
                <a:ea typeface="ＭＳ Ｐゴシック" pitchFamily="34" charset="-128"/>
              </a:rPr>
            </a:br>
            <a:r>
              <a:rPr lang="en-US" altLang="ja-JP" sz="4800" b="1">
                <a:solidFill>
                  <a:srgbClr val="CC0000"/>
                </a:solidFill>
                <a:ea typeface="ＭＳ Ｐゴシック" pitchFamily="34" charset="-128"/>
              </a:rPr>
              <a:t>let earth receive her King</a:t>
            </a:r>
            <a:br>
              <a:rPr lang="en-US" altLang="ja-JP" sz="4800" b="1">
                <a:solidFill>
                  <a:srgbClr val="CC0000"/>
                </a:solidFill>
                <a:ea typeface="ＭＳ Ｐゴシック" pitchFamily="34" charset="-128"/>
              </a:rPr>
            </a:br>
            <a:r>
              <a:rPr lang="en-US" altLang="ja-JP" sz="4800" b="1">
                <a:solidFill>
                  <a:srgbClr val="CC0000"/>
                </a:solidFill>
                <a:ea typeface="ＭＳ Ｐゴシック" pitchFamily="34" charset="-128"/>
              </a:rPr>
              <a:t>Let every heart </a:t>
            </a:r>
            <a:br>
              <a:rPr lang="en-US" altLang="ja-JP" sz="4800" b="1">
                <a:solidFill>
                  <a:srgbClr val="CC0000"/>
                </a:solidFill>
                <a:ea typeface="ＭＳ Ｐゴシック" pitchFamily="34" charset="-128"/>
              </a:rPr>
            </a:br>
            <a:r>
              <a:rPr lang="en-US" altLang="ja-JP" sz="4800" b="1">
                <a:solidFill>
                  <a:srgbClr val="CC0000"/>
                </a:solidFill>
                <a:ea typeface="ＭＳ Ｐゴシック" pitchFamily="34" charset="-128"/>
              </a:rPr>
              <a:t>prepare him room</a:t>
            </a:r>
            <a:br>
              <a:rPr lang="en-US" altLang="ja-JP" sz="4800" b="1">
                <a:solidFill>
                  <a:srgbClr val="CC0000"/>
                </a:solidFill>
                <a:ea typeface="ＭＳ Ｐゴシック" pitchFamily="34" charset="-128"/>
              </a:rPr>
            </a:br>
            <a:endParaRPr lang="en-US" altLang="en-US" sz="4800">
              <a:solidFill>
                <a:srgbClr val="CC0000"/>
              </a:solidFill>
            </a:endParaRPr>
          </a:p>
        </p:txBody>
      </p:sp>
      <p:pic>
        <p:nvPicPr>
          <p:cNvPr id="2057" name="Picture 9" descr="MC900098111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0"/>
            <a:ext cx="28194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8" name="Picture 4" descr="MC900390752[1]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34200" y="0"/>
            <a:ext cx="2209800" cy="205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219200"/>
            <a:ext cx="8001000" cy="41148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ja-JP" sz="4800" b="1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and heaven and nature sing</a:t>
            </a:r>
            <a:br>
              <a:rPr lang="en-US" altLang="ja-JP" sz="4800" b="1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</a:br>
            <a:r>
              <a:rPr lang="en-US" altLang="ja-JP" sz="4800" b="1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and heaven and nature sing</a:t>
            </a:r>
            <a:br>
              <a:rPr lang="en-US" altLang="ja-JP" sz="4800" b="1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</a:br>
            <a:r>
              <a:rPr lang="en-US" altLang="ja-JP" sz="4800" b="1">
                <a:solidFill>
                  <a:srgbClr val="CC0000"/>
                </a:solidFill>
                <a:latin typeface="Arial" charset="0"/>
                <a:ea typeface="ＭＳ Ｐゴシック" pitchFamily="34" charset="-128"/>
              </a:rPr>
              <a:t>and heaven and heaven and nature sing</a:t>
            </a:r>
            <a:endParaRPr lang="en-US" altLang="en-US" sz="4800" b="1">
              <a:solidFill>
                <a:srgbClr val="CC0000"/>
              </a:solidFill>
              <a:latin typeface="Arial" charset="0"/>
              <a:ea typeface="ＭＳ Ｐゴシック" pitchFamily="34" charset="-128"/>
            </a:endParaRPr>
          </a:p>
        </p:txBody>
      </p:sp>
      <p:pic>
        <p:nvPicPr>
          <p:cNvPr id="16391" name="Picture 7" descr="MC900437012[1]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4876800"/>
            <a:ext cx="2438400" cy="1752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09800"/>
            <a:ext cx="9144000" cy="4648200"/>
          </a:xfrm>
        </p:spPr>
        <p:txBody>
          <a:bodyPr/>
          <a:lstStyle/>
          <a:p>
            <a:pPr algn="ctr"/>
            <a:r>
              <a:rPr lang="en-US" altLang="en-US" sz="4800" b="1">
                <a:solidFill>
                  <a:srgbClr val="CC0000"/>
                </a:solidFill>
              </a:rPr>
              <a:t>Joy to the world!</a:t>
            </a:r>
            <a:br>
              <a:rPr lang="en-US" altLang="en-US" sz="4800" b="1">
                <a:solidFill>
                  <a:srgbClr val="CC0000"/>
                </a:solidFill>
              </a:rPr>
            </a:br>
            <a:r>
              <a:rPr lang="en-US" altLang="en-US" sz="4800" b="1">
                <a:solidFill>
                  <a:srgbClr val="CC0000"/>
                </a:solidFill>
              </a:rPr>
              <a:t> The Savior reigns</a:t>
            </a:r>
            <a:br>
              <a:rPr lang="en-US" altLang="en-US" sz="4800" b="1">
                <a:solidFill>
                  <a:srgbClr val="CC0000"/>
                </a:solidFill>
              </a:rPr>
            </a:br>
            <a:r>
              <a:rPr lang="en-US" altLang="en-US" sz="4800" b="1">
                <a:solidFill>
                  <a:srgbClr val="CC0000"/>
                </a:solidFill>
              </a:rPr>
              <a:t>let Saints their songs employ</a:t>
            </a:r>
            <a:br>
              <a:rPr lang="en-US" altLang="en-US" sz="4800" b="1">
                <a:solidFill>
                  <a:srgbClr val="CC0000"/>
                </a:solidFill>
              </a:rPr>
            </a:br>
            <a:r>
              <a:rPr lang="en-US" altLang="en-US" sz="4800" b="1">
                <a:solidFill>
                  <a:srgbClr val="CC0000"/>
                </a:solidFill>
              </a:rPr>
              <a:t>while fields and floods</a:t>
            </a:r>
            <a:br>
              <a:rPr lang="en-US" altLang="en-US" sz="4800" b="1">
                <a:solidFill>
                  <a:srgbClr val="CC0000"/>
                </a:solidFill>
              </a:rPr>
            </a:br>
            <a:r>
              <a:rPr lang="en-US" altLang="en-US" sz="4800" b="1">
                <a:solidFill>
                  <a:srgbClr val="CC0000"/>
                </a:solidFill>
              </a:rPr>
              <a:t> rocks hills and plains</a:t>
            </a:r>
            <a:br>
              <a:rPr lang="en-US" altLang="en-US" sz="4800" b="1">
                <a:solidFill>
                  <a:srgbClr val="CC0000"/>
                </a:solidFill>
              </a:rPr>
            </a:br>
            <a:endParaRPr lang="en-US" altLang="en-US" sz="4800" b="1">
              <a:solidFill>
                <a:srgbClr val="CC0000"/>
              </a:solidFill>
            </a:endParaRPr>
          </a:p>
        </p:txBody>
      </p:sp>
      <p:pic>
        <p:nvPicPr>
          <p:cNvPr id="3078" name="Picture 6" descr="MC900363562[1]"/>
          <p:cNvPicPr>
            <a:picLocks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24200" y="152400"/>
            <a:ext cx="2819400" cy="1952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743200"/>
            <a:ext cx="9144000" cy="4114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4800" b="1">
                <a:solidFill>
                  <a:srgbClr val="CC0000"/>
                </a:solidFill>
              </a:rPr>
              <a:t>repeat the sounding joy</a:t>
            </a:r>
            <a:br>
              <a:rPr lang="en-US" altLang="en-US" sz="4800" b="1">
                <a:solidFill>
                  <a:srgbClr val="CC0000"/>
                </a:solidFill>
              </a:rPr>
            </a:br>
            <a:r>
              <a:rPr lang="en-US" altLang="en-US" sz="4800" b="1">
                <a:solidFill>
                  <a:srgbClr val="CC0000"/>
                </a:solidFill>
              </a:rPr>
              <a:t>repeat the sounding joy</a:t>
            </a:r>
            <a:br>
              <a:rPr lang="en-US" altLang="en-US" sz="4800" b="1">
                <a:solidFill>
                  <a:srgbClr val="CC0000"/>
                </a:solidFill>
              </a:rPr>
            </a:br>
            <a:r>
              <a:rPr lang="en-US" altLang="en-US" sz="4800" b="1">
                <a:solidFill>
                  <a:srgbClr val="CC0000"/>
                </a:solidFill>
              </a:rPr>
              <a:t>repeat, repeat </a:t>
            </a:r>
            <a:endParaRPr lang="ar-EG" altLang="en-US" sz="4800" b="1">
              <a:solidFill>
                <a:srgbClr val="CC0000"/>
              </a:solidFill>
            </a:endParaRPr>
          </a:p>
          <a:p>
            <a:pPr algn="ctr">
              <a:buFontTx/>
              <a:buNone/>
            </a:pPr>
            <a:r>
              <a:rPr lang="en-US" altLang="en-US" sz="4800" b="1">
                <a:solidFill>
                  <a:srgbClr val="CC0000"/>
                </a:solidFill>
              </a:rPr>
              <a:t>the sounding joy</a:t>
            </a:r>
          </a:p>
        </p:txBody>
      </p:sp>
      <p:pic>
        <p:nvPicPr>
          <p:cNvPr id="19460" name="Picture 4" descr="MC900390752[1]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705600" y="152400"/>
            <a:ext cx="2438400" cy="2228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9463" name="Picture 7" descr="MC900437012[1]"/>
          <p:cNvPicPr>
            <a:picLocks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28600"/>
            <a:ext cx="2438400" cy="2209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14400"/>
            <a:ext cx="8534400" cy="4038600"/>
          </a:xfrm>
        </p:spPr>
        <p:txBody>
          <a:bodyPr/>
          <a:lstStyle/>
          <a:p>
            <a:pPr algn="ctr"/>
            <a:r>
              <a:rPr lang="en-US" altLang="en-US" sz="4800" b="1">
                <a:solidFill>
                  <a:srgbClr val="CC0000"/>
                </a:solidFill>
              </a:rPr>
              <a:t>He rules the world</a:t>
            </a:r>
            <a:br>
              <a:rPr lang="en-US" altLang="en-US" sz="4800" b="1">
                <a:solidFill>
                  <a:srgbClr val="CC0000"/>
                </a:solidFill>
              </a:rPr>
            </a:br>
            <a:r>
              <a:rPr lang="en-US" altLang="en-US" sz="4800" b="1">
                <a:solidFill>
                  <a:srgbClr val="CC0000"/>
                </a:solidFill>
              </a:rPr>
              <a:t> with truth and grace</a:t>
            </a:r>
            <a:br>
              <a:rPr lang="en-US" altLang="en-US" sz="4800" b="1">
                <a:solidFill>
                  <a:srgbClr val="CC0000"/>
                </a:solidFill>
              </a:rPr>
            </a:br>
            <a:r>
              <a:rPr lang="en-US" altLang="en-US" sz="4800" b="1">
                <a:solidFill>
                  <a:srgbClr val="CC0000"/>
                </a:solidFill>
              </a:rPr>
              <a:t>and gives to nations prove</a:t>
            </a:r>
            <a:br>
              <a:rPr lang="en-US" altLang="en-US" sz="4800" b="1">
                <a:solidFill>
                  <a:srgbClr val="CC0000"/>
                </a:solidFill>
              </a:rPr>
            </a:br>
            <a:r>
              <a:rPr lang="en-US" altLang="en-US" sz="4800" b="1">
                <a:solidFill>
                  <a:srgbClr val="CC0000"/>
                </a:solidFill>
              </a:rPr>
              <a:t>He truly showed us</a:t>
            </a:r>
            <a:br>
              <a:rPr lang="en-US" altLang="en-US" sz="4800" b="1">
                <a:solidFill>
                  <a:srgbClr val="CC0000"/>
                </a:solidFill>
              </a:rPr>
            </a:br>
            <a:r>
              <a:rPr lang="en-US" altLang="en-US" sz="4800" b="1">
                <a:solidFill>
                  <a:srgbClr val="CC0000"/>
                </a:solidFill>
              </a:rPr>
              <a:t> the glory of His glory</a:t>
            </a:r>
            <a:br>
              <a:rPr lang="en-US" altLang="en-US" sz="4800" b="1">
                <a:solidFill>
                  <a:srgbClr val="CC0000"/>
                </a:solidFill>
              </a:rPr>
            </a:br>
            <a:endParaRPr lang="en-US" altLang="en-US" sz="4800" b="1">
              <a:solidFill>
                <a:srgbClr val="CC0000"/>
              </a:solidFill>
            </a:endParaRPr>
          </a:p>
        </p:txBody>
      </p:sp>
      <p:pic>
        <p:nvPicPr>
          <p:cNvPr id="4102" name="Picture 6" descr="MC900432383[1]"/>
          <p:cNvPicPr>
            <a:picLocks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934200" y="4495800"/>
            <a:ext cx="1587500" cy="1828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4" name="Picture 8" descr="MC900390752[1]"/>
          <p:cNvPicPr>
            <a:picLocks noChangeAspect="1" noChangeArrowheads="1"/>
          </p:cNvPicPr>
          <p:nvPr>
            <p:ph sz="quarter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0" y="0"/>
            <a:ext cx="1641475" cy="1847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6" name="Picture 10" descr="MC900437012[1]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5105400"/>
            <a:ext cx="1822450" cy="1425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MC900390752[1]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315200" y="0"/>
            <a:ext cx="1641475" cy="18478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00200"/>
            <a:ext cx="9144000" cy="2590800"/>
          </a:xfrm>
        </p:spPr>
        <p:txBody>
          <a:bodyPr/>
          <a:lstStyle/>
          <a:p>
            <a:pPr algn="ctr"/>
            <a:r>
              <a:rPr lang="en-US" altLang="en-US" sz="4800" b="1">
                <a:solidFill>
                  <a:srgbClr val="CC0000"/>
                </a:solidFill>
              </a:rPr>
              <a:t>and wonders of His love</a:t>
            </a:r>
            <a:br>
              <a:rPr lang="en-US" altLang="en-US" sz="4800" b="1">
                <a:solidFill>
                  <a:srgbClr val="CC0000"/>
                </a:solidFill>
              </a:rPr>
            </a:br>
            <a:r>
              <a:rPr lang="en-US" altLang="en-US" sz="4800" b="1">
                <a:solidFill>
                  <a:srgbClr val="CC0000"/>
                </a:solidFill>
              </a:rPr>
              <a:t>and wonders of His love</a:t>
            </a:r>
            <a:br>
              <a:rPr lang="en-US" altLang="en-US" sz="4800" b="1">
                <a:solidFill>
                  <a:srgbClr val="CC0000"/>
                </a:solidFill>
              </a:rPr>
            </a:br>
            <a:r>
              <a:rPr lang="en-US" altLang="en-US" sz="4800" b="1">
                <a:solidFill>
                  <a:srgbClr val="CC0000"/>
                </a:solidFill>
              </a:rPr>
              <a:t>and wonders</a:t>
            </a:r>
            <a:br>
              <a:rPr lang="en-US" altLang="en-US" sz="4800" b="1">
                <a:solidFill>
                  <a:srgbClr val="CC0000"/>
                </a:solidFill>
              </a:rPr>
            </a:br>
            <a:r>
              <a:rPr lang="en-US" altLang="en-US" sz="4800" b="1">
                <a:solidFill>
                  <a:srgbClr val="CC0000"/>
                </a:solidFill>
              </a:rPr>
              <a:t> and wonders of His love</a:t>
            </a:r>
          </a:p>
        </p:txBody>
      </p:sp>
      <p:pic>
        <p:nvPicPr>
          <p:cNvPr id="22531" name="Picture 3" descr="MC900432383[1]"/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4495800"/>
            <a:ext cx="3200400" cy="2209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3" name="Picture 5" descr="MC900437012[1]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0"/>
            <a:ext cx="1822450" cy="14255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hee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83</TotalTime>
  <Words>28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Wingdings</vt:lpstr>
      <vt:lpstr>ＭＳ Ｐゴシック</vt:lpstr>
      <vt:lpstr>Ocean</vt:lpstr>
      <vt:lpstr>Joy to the world!  The Lord has come let earth receive her King Let every heart  prepare him room </vt:lpstr>
      <vt:lpstr>PowerPoint Presentation</vt:lpstr>
      <vt:lpstr>Joy to the world!  The Savior reigns let Saints their songs employ while fields and floods  rocks hills and plains </vt:lpstr>
      <vt:lpstr>PowerPoint Presentation</vt:lpstr>
      <vt:lpstr>He rules the world  with truth and grace and gives to nations prove He truly showed us  the glory of His glory </vt:lpstr>
      <vt:lpstr>and wonders of His love and wonders of His love and wonders  and wonders of His love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 G</dc:creator>
  <cp:lastModifiedBy>Maged Halim</cp:lastModifiedBy>
  <cp:revision>17</cp:revision>
  <dcterms:created xsi:type="dcterms:W3CDTF">2013-12-10T01:59:16Z</dcterms:created>
  <dcterms:modified xsi:type="dcterms:W3CDTF">2019-04-19T01:22:00Z</dcterms:modified>
</cp:coreProperties>
</file>