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63" r:id="rId5"/>
    <p:sldId id="258" r:id="rId6"/>
    <p:sldId id="262" r:id="rId7"/>
    <p:sldId id="259" r:id="rId8"/>
    <p:sldId id="261" r:id="rId9"/>
    <p:sldId id="260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0000"/>
    <a:srgbClr val="A095F1"/>
    <a:srgbClr val="CCFFFF"/>
    <a:srgbClr val="0033CC"/>
    <a:srgbClr val="66FFFF"/>
    <a:srgbClr val="000099"/>
    <a:srgbClr val="990000"/>
    <a:srgbClr val="FAF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8" d="100"/>
          <a:sy n="48" d="100"/>
        </p:scale>
        <p:origin x="-1020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83B5B6-D4EF-4620-9291-132B22B52F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2732262"/>
      </p:ext>
    </p:extLst>
  </p:cSld>
  <p:clrMapOvr>
    <a:masterClrMapping/>
  </p:clrMapOvr>
  <p:transition spd="slow"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C7242F-90BB-4ACC-8EE6-2B6F299CF7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6829259"/>
      </p:ext>
    </p:extLst>
  </p:cSld>
  <p:clrMapOvr>
    <a:masterClrMapping/>
  </p:clrMapOvr>
  <p:transition spd="slow"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427631-482E-410B-AF6C-6C4DDD29FC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8991833"/>
      </p:ext>
    </p:extLst>
  </p:cSld>
  <p:clrMapOvr>
    <a:masterClrMapping/>
  </p:clrMapOvr>
  <p:transition spd="slow">
    <p:diamond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1BA3E65-84A4-4E0D-885E-26CD1DA590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1669197"/>
      </p:ext>
    </p:extLst>
  </p:cSld>
  <p:clrMapOvr>
    <a:masterClrMapping/>
  </p:clrMapOvr>
  <p:transition spd="slow"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62CD99-4DD2-4DC3-875E-BA99309673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3508572"/>
      </p:ext>
    </p:extLst>
  </p:cSld>
  <p:clrMapOvr>
    <a:masterClrMapping/>
  </p:clrMapOvr>
  <p:transition spd="slow"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BC729-4849-4C89-9B3F-359E35295B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0609773"/>
      </p:ext>
    </p:extLst>
  </p:cSld>
  <p:clrMapOvr>
    <a:masterClrMapping/>
  </p:clrMapOvr>
  <p:transition spd="slow"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9AF52A-DD35-4323-ADB2-D3BB07F509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175286"/>
      </p:ext>
    </p:extLst>
  </p:cSld>
  <p:clrMapOvr>
    <a:masterClrMapping/>
  </p:clrMapOvr>
  <p:transition spd="slow"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CD99B7-DA6A-4586-A313-C96489D6E6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9408269"/>
      </p:ext>
    </p:extLst>
  </p:cSld>
  <p:clrMapOvr>
    <a:masterClrMapping/>
  </p:clrMapOvr>
  <p:transition spd="slow"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549D99-D976-4ECE-8D02-FE9EDD789B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9120930"/>
      </p:ext>
    </p:extLst>
  </p:cSld>
  <p:clrMapOvr>
    <a:masterClrMapping/>
  </p:clrMapOvr>
  <p:transition spd="slow"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E2A25C-5B03-4CBE-9748-89536AD37F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9845268"/>
      </p:ext>
    </p:extLst>
  </p:cSld>
  <p:clrMapOvr>
    <a:masterClrMapping/>
  </p:clrMapOvr>
  <p:transition spd="slow"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BC9F1D-3758-482D-A5FF-B3AB318BF7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5867597"/>
      </p:ext>
    </p:extLst>
  </p:cSld>
  <p:clrMapOvr>
    <a:masterClrMapping/>
  </p:clrMapOvr>
  <p:transition spd="slow"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8AA634-85C4-4CB8-8730-C4DBBD1D29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9779468"/>
      </p:ext>
    </p:extLst>
  </p:cSld>
  <p:clrMapOvr>
    <a:masterClrMapping/>
  </p:clrMapOvr>
  <p:transition spd="slow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E8F7EB-A26A-463E-B0EF-F42661D66F2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>
    <p:diamond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110626957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3476625"/>
            <a:ext cx="9144000" cy="33813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altLang="en-US" sz="5400" b="1">
                <a:effectLst>
                  <a:outerShdw blurRad="38100" dist="38100" dir="2700000" algn="tl">
                    <a:srgbClr val="C0C0C0"/>
                  </a:outerShdw>
                </a:effectLst>
              </a:rPr>
              <a:t>I praise the Virgin: </a:t>
            </a:r>
          </a:p>
          <a:p>
            <a:pPr algn="ctr"/>
            <a:r>
              <a:rPr lang="en-US" altLang="en-US" sz="5400" b="1">
                <a:effectLst>
                  <a:outerShdw blurRad="38100" dist="38100" dir="2700000" algn="tl">
                    <a:srgbClr val="C0C0C0"/>
                  </a:outerShdw>
                </a:effectLst>
              </a:rPr>
              <a:t>And explain and say: </a:t>
            </a:r>
          </a:p>
          <a:p>
            <a:pPr algn="ctr"/>
            <a:r>
              <a:rPr lang="en-US" altLang="en-US" sz="5400" b="1">
                <a:effectLst>
                  <a:outerShdw blurRad="38100" dist="38100" dir="2700000" algn="tl">
                    <a:srgbClr val="C0C0C0"/>
                  </a:outerShdw>
                </a:effectLst>
              </a:rPr>
              <a:t>O, the origin:</a:t>
            </a:r>
          </a:p>
          <a:p>
            <a:pPr algn="ctr"/>
            <a:r>
              <a:rPr lang="en-US" altLang="en-US" sz="5400" b="1">
                <a:effectLst>
                  <a:outerShdw blurRad="38100" dist="38100" dir="2700000" algn="tl">
                    <a:srgbClr val="C0C0C0"/>
                  </a:outerShdw>
                </a:effectLst>
              </a:rPr>
              <a:t> And the hidden Pearl: 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1123145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3838575"/>
            <a:ext cx="9144000" cy="3019425"/>
          </a:xfrm>
          <a:prstGeom prst="rect">
            <a:avLst/>
          </a:prstGeom>
          <a:solidFill>
            <a:srgbClr val="FFFF99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altLang="en-US" sz="4800" b="1">
                <a:effectLst>
                  <a:outerShdw blurRad="38100" dist="38100" dir="2700000" algn="tl">
                    <a:srgbClr val="FFFFFF"/>
                  </a:outerShdw>
                </a:effectLst>
              </a:rPr>
              <a:t>He is glorified: </a:t>
            </a:r>
          </a:p>
          <a:p>
            <a:pPr algn="ctr"/>
            <a:r>
              <a:rPr lang="en-US" altLang="en-US" sz="4800" b="1">
                <a:effectLst>
                  <a:outerShdw blurRad="38100" dist="38100" dir="2700000" algn="tl">
                    <a:srgbClr val="FFFFFF"/>
                  </a:outerShdw>
                </a:effectLst>
              </a:rPr>
              <a:t>And promised His Apostles: </a:t>
            </a:r>
          </a:p>
          <a:p>
            <a:pPr algn="ctr"/>
            <a:r>
              <a:rPr lang="en-US" altLang="en-US" sz="4800" b="1">
                <a:effectLst>
                  <a:outerShdw blurRad="38100" dist="38100" dir="2700000" algn="tl">
                    <a:srgbClr val="FFFFFF"/>
                  </a:outerShdw>
                </a:effectLst>
              </a:rPr>
              <a:t>To save His people: </a:t>
            </a:r>
          </a:p>
          <a:p>
            <a:pPr algn="ctr"/>
            <a:r>
              <a:rPr lang="en-US" altLang="en-US" sz="4800" b="1">
                <a:effectLst>
                  <a:outerShdw blurRad="38100" dist="38100" dir="2700000" algn="tl">
                    <a:srgbClr val="FFFFFF"/>
                  </a:outerShdw>
                </a:effectLst>
              </a:rPr>
              <a:t>From Satan's bondage.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110626957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3106738"/>
            <a:ext cx="9144000" cy="375126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altLang="en-US" sz="4800" b="1">
                <a:effectLst>
                  <a:outerShdw blurRad="38100" dist="38100" dir="2700000" algn="tl">
                    <a:srgbClr val="C0C0C0"/>
                  </a:outerShdw>
                </a:effectLst>
              </a:rPr>
              <a:t>Through your Son, </a:t>
            </a:r>
            <a:endParaRPr lang="ar-EG" altLang="en-US" sz="48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lang="en-US" altLang="en-US" sz="4800" b="1">
                <a:effectLst>
                  <a:outerShdw blurRad="38100" dist="38100" dir="2700000" algn="tl">
                    <a:srgbClr val="C0C0C0"/>
                  </a:outerShdw>
                </a:effectLst>
              </a:rPr>
              <a:t>our Lady: </a:t>
            </a:r>
            <a:endParaRPr lang="ar-EG" altLang="en-US" sz="48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lang="en-US" altLang="en-US" sz="4800" b="1">
                <a:effectLst>
                  <a:outerShdw blurRad="38100" dist="38100" dir="2700000" algn="tl">
                    <a:srgbClr val="C0C0C0"/>
                  </a:outerShdw>
                </a:effectLst>
              </a:rPr>
              <a:t>Cause of salvation:</a:t>
            </a:r>
          </a:p>
          <a:p>
            <a:pPr algn="ctr"/>
            <a:r>
              <a:rPr lang="en-US" altLang="en-US" sz="4800" b="1">
                <a:effectLst>
                  <a:outerShdw blurRad="38100" dist="38100" dir="2700000" algn="tl">
                    <a:srgbClr val="C0C0C0"/>
                  </a:outerShdw>
                </a:effectLst>
              </a:rPr>
              <a:t> We reached the goal: </a:t>
            </a:r>
          </a:p>
          <a:p>
            <a:pPr algn="ctr"/>
            <a:r>
              <a:rPr lang="en-US" altLang="en-US" sz="4800" b="1">
                <a:effectLst>
                  <a:outerShdw blurRad="38100" dist="38100" dir="2700000" algn="tl">
                    <a:srgbClr val="C0C0C0"/>
                  </a:outerShdw>
                </a:effectLst>
              </a:rPr>
              <a:t>And you brought us joy.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 descr="Life-story-of-St-Mary-the-Virgin-Mother-of-Go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2425700"/>
            <a:ext cx="9144000" cy="4203700"/>
          </a:xfrm>
          <a:prstGeom prst="rect">
            <a:avLst/>
          </a:prstGeom>
          <a:solidFill>
            <a:srgbClr val="99CCFF">
              <a:alpha val="31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altLang="en-US" sz="5400" b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Was truly Incarnate</a:t>
            </a:r>
          </a:p>
          <a:p>
            <a:pPr algn="ctr"/>
            <a:r>
              <a:rPr lang="en-US" altLang="en-US" sz="5400" b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From a Virgin girl</a:t>
            </a:r>
          </a:p>
          <a:p>
            <a:pPr algn="ctr"/>
            <a:r>
              <a:rPr lang="en-US" altLang="en-US" sz="5400" b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Crucified and died</a:t>
            </a:r>
          </a:p>
          <a:p>
            <a:pPr algn="ctr"/>
            <a:r>
              <a:rPr lang="en-US" altLang="en-US" sz="5400" b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For us at Golgotha</a:t>
            </a:r>
          </a:p>
          <a:p>
            <a:pPr algn="ctr"/>
            <a:endParaRPr lang="en-US" altLang="en-US" sz="5400" b="1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Life-story-of-St-Mary-the-Virgin-Mother-of-Go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1843088"/>
            <a:ext cx="9144000" cy="4203700"/>
          </a:xfrm>
          <a:prstGeom prst="rect">
            <a:avLst/>
          </a:prstGeom>
          <a:solidFill>
            <a:srgbClr val="99CCFF">
              <a:alpha val="31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endParaRPr lang="en-US" altLang="en-US" sz="5400" b="1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r>
              <a:rPr lang="en-US" altLang="en-US" sz="5400" b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fruit of my pledge </a:t>
            </a:r>
          </a:p>
          <a:p>
            <a:pPr algn="ctr"/>
            <a:r>
              <a:rPr lang="en-US" altLang="en-US" sz="5400" b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O, daughter of Zion </a:t>
            </a:r>
          </a:p>
          <a:p>
            <a:pPr algn="ctr"/>
            <a:r>
              <a:rPr lang="en-US" altLang="en-US" sz="5400" b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 love your Son</a:t>
            </a:r>
          </a:p>
          <a:p>
            <a:pPr algn="ctr"/>
            <a:r>
              <a:rPr lang="en-US" altLang="en-US" sz="5400" b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proclaim and say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Image result for ‫صور مسيحية بوربوينت للعدرا‬‎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638175"/>
            <a:ext cx="9144000" cy="3019425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altLang="en-US" sz="4800" b="1">
                <a:effectLst>
                  <a:outerShdw blurRad="38100" dist="38100" dir="2700000" algn="tl">
                    <a:srgbClr val="C0C0C0"/>
                  </a:outerShdw>
                </a:effectLst>
              </a:rPr>
              <a:t>Gabriel came: </a:t>
            </a:r>
          </a:p>
          <a:p>
            <a:pPr algn="ctr"/>
            <a:r>
              <a:rPr lang="en-US" altLang="en-US" sz="4800" b="1">
                <a:effectLst>
                  <a:outerShdw blurRad="38100" dist="38100" dir="2700000" algn="tl">
                    <a:srgbClr val="C0C0C0"/>
                  </a:outerShdw>
                </a:effectLst>
              </a:rPr>
              <a:t>With tidings and sayings: </a:t>
            </a:r>
          </a:p>
          <a:p>
            <a:pPr algn="ctr"/>
            <a:r>
              <a:rPr lang="en-US" altLang="en-US" sz="4800" b="1">
                <a:effectLst>
                  <a:outerShdw blurRad="38100" dist="38100" dir="2700000" algn="tl">
                    <a:srgbClr val="C0C0C0"/>
                  </a:outerShdw>
                </a:effectLst>
              </a:rPr>
              <a:t>You accepted his word: </a:t>
            </a:r>
          </a:p>
          <a:p>
            <a:pPr algn="ctr"/>
            <a:r>
              <a:rPr lang="en-US" altLang="en-US" sz="4800" b="1">
                <a:effectLst>
                  <a:outerShdw blurRad="38100" dist="38100" dir="2700000" algn="tl">
                    <a:srgbClr val="C0C0C0"/>
                  </a:outerShdw>
                </a:effectLst>
              </a:rPr>
              <a:t>In calmness and wisdom: 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Image result for ‫صور مسيحية بوربوينت للعدرا‬‎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609600"/>
            <a:ext cx="9144000" cy="32766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4400" b="1">
                <a:effectLst>
                  <a:outerShdw blurRad="38100" dist="38100" dir="2700000" algn="tl">
                    <a:srgbClr val="C0C0C0"/>
                  </a:outerShdw>
                </a:effectLst>
              </a:rPr>
              <a:t>He dwelt by His Word: </a:t>
            </a:r>
          </a:p>
          <a:p>
            <a:pPr algn="ctr">
              <a:buFontTx/>
              <a:buNone/>
            </a:pPr>
            <a:r>
              <a:rPr lang="en-US" altLang="en-US" sz="4400" b="1">
                <a:effectLst>
                  <a:outerShdw blurRad="38100" dist="38100" dir="2700000" algn="tl">
                    <a:srgbClr val="C0C0C0"/>
                  </a:outerShdw>
                </a:effectLst>
              </a:rPr>
              <a:t>In strength and power: </a:t>
            </a:r>
          </a:p>
          <a:p>
            <a:pPr algn="ctr">
              <a:buFontTx/>
              <a:buNone/>
            </a:pPr>
            <a:r>
              <a:rPr lang="en-US" altLang="en-US" sz="4400" b="1">
                <a:effectLst>
                  <a:outerShdw blurRad="38100" dist="38100" dir="2700000" algn="tl">
                    <a:srgbClr val="C0C0C0"/>
                  </a:outerShdw>
                </a:effectLst>
              </a:rPr>
              <a:t>You became like heaven: </a:t>
            </a:r>
          </a:p>
          <a:p>
            <a:pPr algn="ctr">
              <a:buFontTx/>
              <a:buNone/>
            </a:pPr>
            <a:r>
              <a:rPr lang="en-US" altLang="en-US" sz="4400" b="1">
                <a:effectLst>
                  <a:outerShdw blurRad="38100" dist="38100" dir="2700000" algn="tl">
                    <a:srgbClr val="C0C0C0"/>
                  </a:outerShdw>
                </a:effectLst>
              </a:rPr>
              <a:t>O, daughter of Zion.</a:t>
            </a:r>
          </a:p>
          <a:p>
            <a:pPr algn="ctr">
              <a:buFontTx/>
              <a:buNone/>
            </a:pPr>
            <a:endParaRPr lang="en-US" altLang="en-US" sz="4400"/>
          </a:p>
        </p:txBody>
      </p:sp>
    </p:spTree>
  </p:cSld>
  <p:clrMapOvr>
    <a:masterClrMapping/>
  </p:clrMapOvr>
  <p:transition spd="slow">
    <p:diamond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 descr="get-8-2010-0plrjh1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3838575"/>
            <a:ext cx="9144000" cy="3019425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altLang="en-US" sz="4800" b="1"/>
              <a:t>Your love embraced me: </a:t>
            </a:r>
          </a:p>
          <a:p>
            <a:pPr algn="ctr"/>
            <a:r>
              <a:rPr lang="en-US" altLang="en-US" sz="4800" b="1"/>
              <a:t>O pride of nations: </a:t>
            </a:r>
          </a:p>
          <a:p>
            <a:pPr algn="ctr"/>
            <a:r>
              <a:rPr lang="en-US" altLang="en-US" sz="4800" b="1"/>
              <a:t>Moses have seen you: </a:t>
            </a:r>
          </a:p>
          <a:p>
            <a:pPr algn="ctr"/>
            <a:r>
              <a:rPr lang="en-US" altLang="en-US" sz="4800" b="1"/>
              <a:t>Surprise and marvel: 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get-8-2010-0plrjh1t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3505200"/>
            <a:ext cx="9144000" cy="3352800"/>
          </a:xfrm>
          <a:solidFill>
            <a:srgbClr val="CCFFFF">
              <a:alpha val="20000"/>
            </a:srgbClr>
          </a:solidFill>
        </p:spPr>
        <p:txBody>
          <a:bodyPr/>
          <a:lstStyle/>
          <a:p>
            <a:pPr algn="ctr">
              <a:buFontTx/>
              <a:buNone/>
            </a:pPr>
            <a:r>
              <a:rPr lang="en-US" altLang="en-US" sz="4400" b="1"/>
              <a:t>And the lamps are bright: </a:t>
            </a:r>
          </a:p>
          <a:p>
            <a:pPr algn="ctr">
              <a:buFontTx/>
              <a:buNone/>
            </a:pPr>
            <a:r>
              <a:rPr lang="en-US" altLang="en-US" sz="4400" b="1"/>
              <a:t>With golden crosses: </a:t>
            </a:r>
          </a:p>
          <a:p>
            <a:pPr algn="ctr">
              <a:buFontTx/>
              <a:buNone/>
            </a:pPr>
            <a:r>
              <a:rPr lang="en-US" altLang="en-US" sz="4400" b="1"/>
              <a:t>O Mary, Moses’ dome: </a:t>
            </a:r>
          </a:p>
          <a:p>
            <a:pPr algn="ctr">
              <a:buFontTx/>
              <a:buNone/>
            </a:pPr>
            <a:r>
              <a:rPr lang="en-US" altLang="en-US" sz="4400" b="1"/>
              <a:t>O Aaron's censer.</a:t>
            </a:r>
          </a:p>
          <a:p>
            <a:pPr algn="ctr">
              <a:buFontTx/>
              <a:buNone/>
            </a:pPr>
            <a:endParaRPr lang="en-US" altLang="en-US" sz="4400"/>
          </a:p>
        </p:txBody>
      </p:sp>
    </p:spTree>
  </p:cSld>
  <p:clrMapOvr>
    <a:masterClrMapping/>
  </p:clrMapOvr>
  <p:transition spd="slow">
    <p:diamond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0" name="Picture 6" descr="1123145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3762375"/>
            <a:ext cx="9144000" cy="3019425"/>
          </a:xfrm>
          <a:prstGeom prst="rect">
            <a:avLst/>
          </a:prstGeom>
          <a:solidFill>
            <a:srgbClr val="FFFF99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altLang="en-US" sz="4800" b="1">
                <a:effectLst>
                  <a:outerShdw blurRad="38100" dist="38100" dir="2700000" algn="tl">
                    <a:srgbClr val="FFFFFF"/>
                  </a:outerShdw>
                </a:effectLst>
              </a:rPr>
              <a:t>He saved Adam: </a:t>
            </a:r>
          </a:p>
          <a:p>
            <a:pPr algn="ctr"/>
            <a:r>
              <a:rPr lang="en-US" altLang="en-US" sz="4800" b="1">
                <a:effectLst>
                  <a:outerShdw blurRad="38100" dist="38100" dir="2700000" algn="tl">
                    <a:srgbClr val="FFFFFF"/>
                  </a:outerShdw>
                </a:effectLst>
              </a:rPr>
              <a:t>After his sorrow: </a:t>
            </a:r>
          </a:p>
          <a:p>
            <a:pPr algn="ctr"/>
            <a:r>
              <a:rPr lang="en-US" altLang="en-US" sz="4800" b="1">
                <a:effectLst>
                  <a:outerShdw blurRad="38100" dist="38100" dir="2700000" algn="tl">
                    <a:srgbClr val="FFFFFF"/>
                  </a:outerShdw>
                </a:effectLst>
              </a:rPr>
              <a:t>And has freed the world: </a:t>
            </a:r>
          </a:p>
          <a:p>
            <a:pPr algn="ctr"/>
            <a:r>
              <a:rPr lang="en-US" altLang="en-US" sz="4800" b="1">
                <a:effectLst>
                  <a:outerShdw blurRad="38100" dist="38100" dir="2700000" algn="tl">
                    <a:srgbClr val="FFFFFF"/>
                  </a:outerShdw>
                </a:effectLst>
              </a:rPr>
              <a:t>We rejoice in you: 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194</Words>
  <Application>Microsoft Office PowerPoint</Application>
  <PresentationFormat>On-screen Show (4:3)</PresentationFormat>
  <Paragraphs>42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hgiurgis@yahoo.com</dc:creator>
  <cp:lastModifiedBy>Maged Halim</cp:lastModifiedBy>
  <cp:revision>9</cp:revision>
  <dcterms:created xsi:type="dcterms:W3CDTF">2015-08-07T16:45:51Z</dcterms:created>
  <dcterms:modified xsi:type="dcterms:W3CDTF">2019-04-19T01:21:09Z</dcterms:modified>
</cp:coreProperties>
</file>