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0000"/>
    <a:srgbClr val="FFFF00"/>
    <a:srgbClr val="EDDAC7"/>
    <a:srgbClr val="FF0000"/>
    <a:srgbClr val="00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02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F48F1-7DE3-4E34-A2BB-939EC85FA6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56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CA204-525B-4486-A894-D72CC1E71B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4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78970-218B-4722-B040-5E5E91B9E5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441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EA286-324A-4761-9E4B-5928566C1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14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8460C-268E-4272-A2AA-85F979A14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3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2D4FB-A2C1-4063-B62E-6E7EB03537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92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FF960-6725-459A-9F99-3D7C6B4931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50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14A6C-2804-4D4C-A5EC-F2052A66CB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86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AC08A-7F78-4E4C-98C9-9808DB6A92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53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3AF57-3B67-43A1-B4AD-E2030FFA0C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73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28FBC-EBC3-43A5-BEF0-23D6196EFE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48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D5EC8D-B8E8-4DCC-99B1-4B7A460074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14400"/>
            <a:ext cx="4724400" cy="4038600"/>
          </a:xfrm>
          <a:effectLst>
            <a:outerShdw dist="92457" dir="4443276" algn="ctr" rotWithShape="0">
              <a:srgbClr val="000000">
                <a:alpha val="49001"/>
              </a:srgbClr>
            </a:outerShdw>
          </a:effectLst>
        </p:spPr>
        <p:txBody>
          <a:bodyPr/>
          <a:lstStyle/>
          <a:p>
            <a:r>
              <a:rPr lang="ar-EG" altLang="en-US" sz="9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مسيحى فى ملك عليا</a:t>
            </a:r>
            <a:endParaRPr lang="en-US" altLang="en-US" sz="9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5748283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8305800" cy="2743200"/>
          </a:xfrm>
          <a:effectLst>
            <a:outerShdw dist="45791" dir="3378596" algn="ctr" rotWithShape="0">
              <a:schemeClr val="tx1"/>
            </a:outerShdw>
          </a:effectLst>
        </p:spPr>
        <p:txBody>
          <a:bodyPr/>
          <a:lstStyle/>
          <a:p>
            <a:r>
              <a:rPr lang="ar-EG" altLang="en-US" sz="6600" b="1">
                <a:solidFill>
                  <a:srgbClr val="FFFF00"/>
                </a:solidFill>
              </a:rPr>
              <a:t>(مسيحى في ملك عليا</a:t>
            </a:r>
          </a:p>
          <a:p>
            <a:r>
              <a:rPr lang="ar-EG" altLang="en-US" sz="6600" b="1">
                <a:solidFill>
                  <a:srgbClr val="FFFF00"/>
                </a:solidFill>
              </a:rPr>
              <a:t>يسمع بودانى يشوف بعينى)2</a:t>
            </a:r>
            <a:endParaRPr lang="en-US" altLang="en-US" sz="66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5105400" cy="4525963"/>
          </a:xfrm>
          <a:effectLst>
            <a:outerShdw dist="45791" dir="3378596" algn="ctr" rotWithShape="0">
              <a:schemeClr val="bg1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ar-EG" altLang="en-US" sz="6600" b="1"/>
              <a:t>(وانا كلى ملكه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ar-EG" altLang="en-US" sz="6600" b="1"/>
              <a:t> هو اشترانى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ar-EG" altLang="en-US" sz="6600" b="1"/>
              <a:t>فدانى بدمه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ar-EG" altLang="en-US" sz="6600" b="1"/>
              <a:t> حبه غطانى)2 </a:t>
            </a:r>
            <a:endParaRPr lang="en-US" altLang="en-US" sz="6600" b="1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ind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33800"/>
            <a:ext cx="8229600" cy="2590800"/>
          </a:xfrm>
          <a:effectLst>
            <a:outerShdw dist="45791" dir="3378596" algn="ctr" rotWithShape="0">
              <a:schemeClr val="bg1"/>
            </a:outerShdw>
          </a:effectLst>
        </p:spPr>
        <p:txBody>
          <a:bodyPr/>
          <a:lstStyle/>
          <a:p>
            <a:pPr algn="ctr">
              <a:buFontTx/>
              <a:buNone/>
            </a:pPr>
            <a:r>
              <a:rPr lang="ar-EG" altLang="en-US" sz="6600" b="1"/>
              <a:t>(مسيحى معايا هو حمايا</a:t>
            </a:r>
          </a:p>
          <a:p>
            <a:pPr algn="ctr">
              <a:buFontTx/>
              <a:buNone/>
            </a:pPr>
            <a:r>
              <a:rPr lang="ar-EG" altLang="en-US" sz="6600" b="1"/>
              <a:t>ماشى قدامى ماشى ورايا)2</a:t>
            </a:r>
            <a:endParaRPr lang="en-US" altLang="en-US" sz="6600" b="1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normal_jesus-with-children-1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124200"/>
            <a:ext cx="8229600" cy="2438400"/>
          </a:xfrm>
          <a:effectLst>
            <a:outerShdw dist="64758" dir="4721404" algn="ctr" rotWithShape="0">
              <a:schemeClr val="tx2"/>
            </a:outerShdw>
          </a:effectLst>
        </p:spPr>
        <p:txBody>
          <a:bodyPr/>
          <a:lstStyle/>
          <a:p>
            <a:pPr algn="ctr">
              <a:buFontTx/>
              <a:buNone/>
            </a:pPr>
            <a:r>
              <a:rPr lang="ar-EG" altLang="en-US" sz="6600" b="1">
                <a:solidFill>
                  <a:schemeClr val="bg1"/>
                </a:solidFill>
              </a:rPr>
              <a:t>(وعن يمينى وعن يسارى</a:t>
            </a:r>
          </a:p>
          <a:p>
            <a:pPr algn="ctr">
              <a:buFontTx/>
              <a:buNone/>
            </a:pPr>
            <a:r>
              <a:rPr lang="ar-EG" altLang="en-US" sz="6600" b="1">
                <a:solidFill>
                  <a:schemeClr val="bg1"/>
                </a:solidFill>
              </a:rPr>
              <a:t>يحارب عنى سر انتصارى)2</a:t>
            </a:r>
            <a:endParaRPr lang="en-US" altLang="en-US" sz="6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3" name="Picture 9" descr="gegeut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229600" cy="2514600"/>
          </a:xfrm>
          <a:effectLst>
            <a:outerShdw dist="45791" dir="3378596" algn="ctr" rotWithShape="0">
              <a:schemeClr val="tx2"/>
            </a:outerShdw>
          </a:effectLst>
        </p:spPr>
        <p:txBody>
          <a:bodyPr/>
          <a:lstStyle/>
          <a:p>
            <a:pPr algn="ctr">
              <a:buFontTx/>
              <a:buNone/>
            </a:pPr>
            <a:r>
              <a:rPr lang="ar-EG" altLang="en-US" sz="6600" b="1">
                <a:solidFill>
                  <a:srgbClr val="FFFF00"/>
                </a:solidFill>
              </a:rPr>
              <a:t>(مسيحى فى قلبى ليه كل حبى</a:t>
            </a:r>
          </a:p>
          <a:p>
            <a:pPr algn="ctr">
              <a:buFontTx/>
              <a:buNone/>
            </a:pPr>
            <a:r>
              <a:rPr lang="ar-EG" altLang="en-US" sz="6600" b="1">
                <a:solidFill>
                  <a:srgbClr val="FFFF00"/>
                </a:solidFill>
              </a:rPr>
              <a:t>هو الهى وهو ربى)2</a:t>
            </a:r>
            <a:endParaRPr lang="en-US" altLang="en-US" sz="6600" b="1">
              <a:solidFill>
                <a:srgbClr val="FFFF00"/>
              </a:solidFill>
            </a:endParaRPr>
          </a:p>
        </p:txBody>
      </p:sp>
      <p:sp>
        <p:nvSpPr>
          <p:cNvPr id="6149" name="AutoShape 5" descr="Image result for ‫صور رب المجد يسوغ المسيح بوربوينت‬‎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AutoShape 7" descr="Image result for ‫صور رب المجد يسوغ المسيح بوربوينت‬‎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05400" cy="3886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ar-EG" altLang="en-US" sz="6600" b="1"/>
              <a:t>(أحلى ترنيمة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ar-EG" altLang="en-US" sz="6600" b="1"/>
              <a:t> على لسانى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ar-EG" altLang="en-US" sz="6600" b="1"/>
              <a:t>روحه المعزى   مالى كيانى)2</a:t>
            </a:r>
            <a:endParaRPr lang="en-US" altLang="en-US" sz="6600" b="1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 descr="jes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2514600"/>
          </a:xfrm>
          <a:effectLst>
            <a:outerShdw dist="45791" dir="3378596" algn="ctr" rotWithShape="0">
              <a:schemeClr val="bg1"/>
            </a:outerShdw>
          </a:effectLst>
        </p:spPr>
        <p:txBody>
          <a:bodyPr/>
          <a:lstStyle/>
          <a:p>
            <a:pPr algn="ctr">
              <a:buFontTx/>
              <a:buNone/>
            </a:pPr>
            <a:r>
              <a:rPr lang="ar-EG" altLang="en-US" sz="6600" b="1"/>
              <a:t>(مسيحى خلى وزى ضلى</a:t>
            </a:r>
          </a:p>
          <a:p>
            <a:pPr algn="ctr">
              <a:buFontTx/>
              <a:buNone/>
            </a:pPr>
            <a:r>
              <a:rPr lang="ar-EG" altLang="en-US" sz="6600" b="1"/>
              <a:t>مش بيفارقنى معايا تملى)2</a:t>
            </a:r>
            <a:endParaRPr lang="en-US" altLang="en-US" sz="6600" b="1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DA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1600200"/>
            <a:ext cx="4267200" cy="26670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ar-EG" altLang="en-US" sz="6600" b="1"/>
              <a:t>(شايلنى وشايل شيلتى كمان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ar-EG" altLang="en-US" sz="6600" b="1"/>
              <a:t>ومدبر أمرى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ar-EG" altLang="en-US" sz="6600" b="1"/>
              <a:t> كل الزمان)2</a:t>
            </a:r>
            <a:endParaRPr lang="en-US" altLang="en-US" sz="6600" b="1"/>
          </a:p>
        </p:txBody>
      </p:sp>
      <p:pic>
        <p:nvPicPr>
          <p:cNvPr id="9221" name="Picture 5" descr="jesus-with-children-23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76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83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مسيحى فى ملك عليا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hgiurgis@yahoo.com</dc:creator>
  <cp:lastModifiedBy>Maged Halim</cp:lastModifiedBy>
  <cp:revision>16</cp:revision>
  <dcterms:created xsi:type="dcterms:W3CDTF">2015-10-29T01:34:00Z</dcterms:created>
  <dcterms:modified xsi:type="dcterms:W3CDTF">2019-04-18T01:08:42Z</dcterms:modified>
</cp:coreProperties>
</file>