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0" r:id="rId4"/>
    <p:sldId id="265" r:id="rId5"/>
    <p:sldId id="261" r:id="rId6"/>
    <p:sldId id="264" r:id="rId7"/>
    <p:sldId id="270" r:id="rId8"/>
    <p:sldId id="271" r:id="rId9"/>
    <p:sldId id="262" r:id="rId10"/>
    <p:sldId id="275" r:id="rId11"/>
    <p:sldId id="263" r:id="rId12"/>
    <p:sldId id="268" r:id="rId13"/>
    <p:sldId id="266" r:id="rId14"/>
    <p:sldId id="267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99"/>
    <a:srgbClr val="CC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8" d="100"/>
          <a:sy n="48" d="100"/>
        </p:scale>
        <p:origin x="-102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C523F1C-018A-4818-A212-2BDD4F043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F0FBAD-D344-4995-9092-C598BE4D18E6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609B8E-6644-4915-8B6D-6DA34567DBE8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CF572D-2040-42F4-A8BF-DC28BB7A319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80AAD9-B2DD-4821-B960-44D10134DE0F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C7B7AE-4489-432D-BC63-A3EB099F7DB0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84F8B8-13D5-4379-B71D-DE5FACA61A6B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1BBF34-EA06-4045-8B80-8CB759592908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F0F5B7-511D-4C09-A1F9-AA9BDA3708D3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31019E-1C66-4B5C-A27A-7F974B4A5796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6C2F0D-E027-4EB0-B227-F2BD0D40DE33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28F41C-3CAA-4064-80D8-7FB7D9562069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32CF7-C984-409C-BA38-4949B032C30F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A0850A-3CA7-4046-894F-BE7270B8B66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DCD106-C41F-4639-8935-A1B9235CE565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0286A0-10AF-4934-B43D-44374013DB55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B503DD-FDB1-4F85-A017-6DAA0993A51B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852E28-6AFE-45B0-9981-BAE274213267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C065-C92E-41F7-B7E1-047DDD11B2C7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4E57-96A8-4854-BDA4-581C8099BAA2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C5CE-12A6-49D5-949E-C633ACB9C5F0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19E6-6B7E-48BD-9E62-1CE53E0A99F1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0824-C95F-4B75-AB27-67799E2F1920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528C-972B-423F-B586-EBCBDE3014B4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DFA3-BF99-4314-9BDB-C9291726A128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131F-C259-4534-9514-D7AF4BA7E8FC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F19A-4A5E-4D40-9069-2D59526452EB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0794-5AF3-4474-AA01-A2971E3EAF4F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AA0A-178C-4861-AA01-BC8B9DF40B65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9494F478-D31A-467A-84BE-A75575046969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284663" y="2044700"/>
            <a:ext cx="4895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أنتِ هي سورُ خلاصِنا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2051" name="Picture 12" descr="picc00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708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95738" y="836613"/>
            <a:ext cx="48593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وحصني مدينتِنا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وعن ملوكِنا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حاربي</a:t>
            </a:r>
          </a:p>
        </p:txBody>
      </p:sp>
      <p:pic>
        <p:nvPicPr>
          <p:cNvPr id="11267" name="Picture 4" descr="MAR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7893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31"/>
          <p:cNvPicPr>
            <a:picLocks noChangeAspect="1" noChangeArrowheads="1"/>
          </p:cNvPicPr>
          <p:nvPr/>
        </p:nvPicPr>
        <p:blipFill>
          <a:blip r:embed="rId3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71550" y="4005263"/>
            <a:ext cx="7704138" cy="2530475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وتشفعي عن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سلامة العالم</a:t>
            </a:r>
            <a:endParaRPr lang="en-US" altLang="en-US" sz="8000" b="1"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84663" y="1196975"/>
            <a:ext cx="47513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9000" b="1">
                <a:cs typeface="Simplified Arabic" pitchFamily="2" charset="-78"/>
              </a:rPr>
              <a:t>وتشفعي عن</a:t>
            </a:r>
          </a:p>
          <a:p>
            <a:pPr algn="ctr" eaLnBrk="1" hangingPunct="1"/>
            <a:r>
              <a:rPr lang="ar-KW" altLang="en-US" sz="9000" b="1">
                <a:cs typeface="Simplified Arabic" pitchFamily="2" charset="-78"/>
              </a:rPr>
              <a:t> سلامة العالم</a:t>
            </a:r>
            <a:endParaRPr lang="en-US" altLang="en-US" sz="9000" b="1">
              <a:cs typeface="Simplified Arabic" pitchFamily="2" charset="-78"/>
            </a:endParaRPr>
          </a:p>
        </p:txBody>
      </p:sp>
      <p:pic>
        <p:nvPicPr>
          <p:cNvPr id="13315" name="Picture 4" descr="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8877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30663" y="1412875"/>
            <a:ext cx="53990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لأنكِ أنتِ هي</a:t>
            </a:r>
            <a:endParaRPr lang="en-US" altLang="en-US" sz="8000" b="1">
              <a:cs typeface="Simplified Arabic" pitchFamily="2" charset="-78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76713" y="3284538"/>
            <a:ext cx="5110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أنتِ هي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14340" name="Picture 4" descr="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19700" y="1844675"/>
            <a:ext cx="33861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solidFill>
                  <a:srgbClr val="990000"/>
                </a:solidFill>
                <a:cs typeface="Simplified Arabic" pitchFamily="2" charset="-78"/>
              </a:rPr>
              <a:t>رجاؤنا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ar-KW" altLang="en-US" sz="8000" b="1">
                <a:solidFill>
                  <a:srgbClr val="000099"/>
                </a:solidFill>
                <a:cs typeface="Simplified Arabic" pitchFamily="2" charset="-78"/>
              </a:rPr>
              <a:t>رجاؤنا</a:t>
            </a:r>
            <a:endParaRPr lang="en-US" altLang="en-US" sz="8000" b="1">
              <a:solidFill>
                <a:srgbClr val="000099"/>
              </a:solidFill>
              <a:cs typeface="Simplified Arabic" pitchFamily="2" charset="-78"/>
            </a:endParaRPr>
          </a:p>
        </p:txBody>
      </p:sp>
      <p:pic>
        <p:nvPicPr>
          <p:cNvPr id="15363" name="Picture 4" descr="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3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4663" y="1196975"/>
            <a:ext cx="48593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لأنكِ أنتِ هي</a:t>
            </a:r>
            <a:endParaRPr lang="en-US" altLang="en-US" sz="8000" b="1">
              <a:cs typeface="Simplified Arabic" pitchFamily="2" charset="-7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51050" y="306863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solidFill>
                  <a:srgbClr val="990000"/>
                </a:solidFill>
                <a:cs typeface="Simplified Arabic" pitchFamily="2" charset="-78"/>
              </a:rPr>
              <a:t>أنتِ هي</a:t>
            </a:r>
            <a:endParaRPr lang="en-US" altLang="en-US" sz="8000" b="1">
              <a:solidFill>
                <a:srgbClr val="990000"/>
              </a:solidFill>
              <a:cs typeface="Simplified Arabic" pitchFamily="2" charset="-78"/>
            </a:endParaRPr>
          </a:p>
        </p:txBody>
      </p:sp>
      <p:pic>
        <p:nvPicPr>
          <p:cNvPr id="16388" name="Picture 4" descr="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3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29238" y="1428750"/>
            <a:ext cx="3386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solidFill>
                  <a:srgbClr val="990000"/>
                </a:solidFill>
                <a:cs typeface="Simplified Arabic" pitchFamily="2" charset="-78"/>
              </a:rPr>
              <a:t>رجاؤنا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ar-KW" altLang="en-US" sz="8000" b="1">
                <a:solidFill>
                  <a:srgbClr val="000099"/>
                </a:solidFill>
                <a:cs typeface="Simplified Arabic" pitchFamily="2" charset="-78"/>
              </a:rPr>
              <a:t>رجاؤنا</a:t>
            </a:r>
            <a:endParaRPr lang="en-US" altLang="en-US" sz="8000" b="1">
              <a:solidFill>
                <a:srgbClr val="00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31"/>
          <p:cNvPicPr>
            <a:picLocks noChangeAspect="1" noChangeArrowheads="1"/>
          </p:cNvPicPr>
          <p:nvPr/>
        </p:nvPicPr>
        <p:blipFill>
          <a:blip r:embed="rId3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4295" r="17717" b="8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9750" y="5373688"/>
            <a:ext cx="7740650" cy="1311275"/>
          </a:xfrm>
          <a:prstGeom prst="rect">
            <a:avLst/>
          </a:prstGeom>
          <a:solidFill>
            <a:srgbClr val="CC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يا والدةَ</a:t>
            </a:r>
            <a:r>
              <a:rPr lang="en-US" altLang="en-US" sz="8000" b="1">
                <a:cs typeface="Simplified Arabic" pitchFamily="2" charset="-78"/>
              </a:rPr>
              <a:t> </a:t>
            </a:r>
            <a:r>
              <a:rPr lang="ar-KW" altLang="en-US" sz="8000" b="1">
                <a:cs typeface="Simplified Arabic" pitchFamily="2" charset="-78"/>
              </a:rPr>
              <a:t>الإله</a:t>
            </a:r>
            <a:endParaRPr lang="en-US" altLang="en-US" sz="8000" b="1"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4663" y="2044700"/>
            <a:ext cx="4895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أنتِ هي سورُ خلاصِنا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3075" name="Picture 4" descr="MAR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900"/>
            <a:ext cx="406717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11638" y="265113"/>
            <a:ext cx="49688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يا والدةَ الإله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العذراء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الحصنُ المنيع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غير المُنثلم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4099" name="Picture 3" descr="Mary2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2463" b="3078"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11638" y="265113"/>
            <a:ext cx="49688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يا والدةَ الإله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العذراء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الحصنُ المنيع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غير المُنثلم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5123" name="Picture 3" descr="MAR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92500" y="1268413"/>
            <a:ext cx="59753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أبطلي مشورة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المُعاندين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6147" name="Picture 4" descr="PR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7"/>
          <a:stretch>
            <a:fillRect/>
          </a:stretch>
        </p:blipFill>
        <p:spPr bwMode="auto">
          <a:xfrm>
            <a:off x="0" y="0"/>
            <a:ext cx="394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43438" y="549275"/>
            <a:ext cx="4500562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وحُزنَ عبيدك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رُديهِ إلى فرحٍ</a:t>
            </a:r>
          </a:p>
          <a:p>
            <a:pPr algn="ctr" eaLnBrk="1" hangingPunct="1"/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7171" name="Picture 3" descr="ظهور العذر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92500" y="1268413"/>
            <a:ext cx="59753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أبطلي مشورة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المُعاندين</a:t>
            </a:r>
            <a:endParaRPr lang="en-US" altLang="en-US" sz="8000" b="1">
              <a:cs typeface="Simplified Arabic" pitchFamily="2" charset="-78"/>
            </a:endParaRPr>
          </a:p>
        </p:txBody>
      </p:sp>
      <p:pic>
        <p:nvPicPr>
          <p:cNvPr id="8195" name="Picture 3" descr="PR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7"/>
          <a:stretch>
            <a:fillRect/>
          </a:stretch>
        </p:blipFill>
        <p:spPr bwMode="auto">
          <a:xfrm>
            <a:off x="0" y="0"/>
            <a:ext cx="394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24300" y="549275"/>
            <a:ext cx="52197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وحُزنَ عبيدك</a:t>
            </a:r>
          </a:p>
          <a:p>
            <a:pPr algn="ctr" eaLnBrk="1" hangingPunct="1"/>
            <a:r>
              <a:rPr lang="ar-KW" altLang="en-US" sz="4000" b="1">
                <a:cs typeface="Simplified Arabic" pitchFamily="2" charset="-78"/>
              </a:rPr>
              <a:t> </a:t>
            </a:r>
          </a:p>
          <a:p>
            <a:pPr algn="ctr" eaLnBrk="1" hangingPunct="1"/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)</a:t>
            </a:r>
            <a:r>
              <a:rPr lang="ar-KW" altLang="en-US" sz="7000" b="1">
                <a:solidFill>
                  <a:srgbClr val="990000"/>
                </a:solidFill>
                <a:cs typeface="Simplified Arabic" pitchFamily="2" charset="-78"/>
              </a:rPr>
              <a:t>رُديهِ إلى فرحٍ</a:t>
            </a:r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(</a:t>
            </a:r>
            <a:endParaRPr lang="ar-KW" altLang="en-US" sz="7000" b="1">
              <a:solidFill>
                <a:srgbClr val="990000"/>
              </a:solidFill>
              <a:cs typeface="Simplified Arabic" pitchFamily="2" charset="-78"/>
            </a:endParaRPr>
          </a:p>
          <a:p>
            <a:pPr algn="ctr" eaLnBrk="1" hangingPunct="1"/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)</a:t>
            </a:r>
            <a:r>
              <a:rPr lang="ar-SA" altLang="en-US" sz="7000" b="1">
                <a:solidFill>
                  <a:srgbClr val="990000"/>
                </a:solidFill>
                <a:cs typeface="Simplified Arabic" pitchFamily="2" charset="-78"/>
              </a:rPr>
              <a:t>رُديهِ إلى فرحٍ</a:t>
            </a:r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(</a:t>
            </a:r>
          </a:p>
          <a:p>
            <a:pPr algn="ctr" eaLnBrk="1" hangingPunct="1"/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)</a:t>
            </a:r>
            <a:r>
              <a:rPr lang="ar-SA" altLang="en-US" sz="7000" b="1">
                <a:solidFill>
                  <a:srgbClr val="990000"/>
                </a:solidFill>
                <a:cs typeface="Simplified Arabic" pitchFamily="2" charset="-78"/>
              </a:rPr>
              <a:t>رُديهِ إلى فرحٍ</a:t>
            </a:r>
            <a:r>
              <a:rPr lang="en-US" altLang="en-US" sz="7000" b="1">
                <a:solidFill>
                  <a:srgbClr val="990000"/>
                </a:solidFill>
                <a:cs typeface="Simplified Arabic" pitchFamily="2" charset="-78"/>
              </a:rPr>
              <a:t>(</a:t>
            </a:r>
          </a:p>
          <a:p>
            <a:pPr algn="ctr" eaLnBrk="1" hangingPunct="1"/>
            <a:endParaRPr lang="en-US" altLang="en-US" sz="7000" b="1">
              <a:solidFill>
                <a:srgbClr val="990000"/>
              </a:solidFill>
              <a:cs typeface="Simplified Arabic" pitchFamily="2" charset="-78"/>
            </a:endParaRPr>
          </a:p>
        </p:txBody>
      </p:sp>
      <p:pic>
        <p:nvPicPr>
          <p:cNvPr id="9219" name="Picture 3" descr="ظهور العذر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95738" y="836613"/>
            <a:ext cx="48593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وحصني مدينتِنا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 وعن ملوكِنا </a:t>
            </a:r>
          </a:p>
          <a:p>
            <a:pPr algn="ctr" eaLnBrk="1" hangingPunct="1"/>
            <a:r>
              <a:rPr lang="ar-KW" altLang="en-US" sz="8000" b="1">
                <a:cs typeface="Simplified Arabic" pitchFamily="2" charset="-78"/>
              </a:rPr>
              <a:t>حاربي</a:t>
            </a:r>
          </a:p>
        </p:txBody>
      </p:sp>
      <p:pic>
        <p:nvPicPr>
          <p:cNvPr id="10243" name="Picture 3" descr="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23158"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116</Words>
  <Application>Microsoft Office PowerPoint</Application>
  <PresentationFormat>On-screen Show (4:3)</PresentationFormat>
  <Paragraphs>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Simplified Arabic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st.mark</dc:creator>
  <cp:lastModifiedBy>Maged Halim</cp:lastModifiedBy>
  <cp:revision>17</cp:revision>
  <dcterms:created xsi:type="dcterms:W3CDTF">2006-10-14T19:03:52Z</dcterms:created>
  <dcterms:modified xsi:type="dcterms:W3CDTF">2019-04-18T01:48:39Z</dcterms:modified>
</cp:coreProperties>
</file>