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5" r:id="rId5"/>
    <p:sldId id="260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A40B8-E38B-44BB-9F73-5F321C94B9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019458"/>
      </p:ext>
    </p:extLst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0E62D-59B6-4919-84FB-10CC183C90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827468"/>
      </p:ext>
    </p:extLst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11C23-4C53-4C0F-B011-FD297D54F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218596"/>
      </p:ext>
    </p:extLst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550AA-76EA-47A3-A437-54F1A97A7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662786"/>
      </p:ext>
    </p:extLst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6DC1C-7D63-490A-B070-3C7C63E33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916454"/>
      </p:ext>
    </p:extLst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1284A-DD6A-4F51-BB05-F7D0D8CE6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742730"/>
      </p:ext>
    </p:extLst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C5849-C7F1-4B36-ABFE-599F07F49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317680"/>
      </p:ext>
    </p:extLst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F2801-5FED-46CD-B675-EDF8F3FD2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258390"/>
      </p:ext>
    </p:extLst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0FACE-5CD8-439E-BB8B-683A094B8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334120"/>
      </p:ext>
    </p:extLst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9ECAF-BD22-4DEE-A3FD-FAA88F143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862397"/>
      </p:ext>
    </p:extLst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820C6-A022-4248-9192-6243FA252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629129"/>
      </p:ext>
    </p:extLst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A40E17-0DEF-4451-9229-BD36F74F33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lus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>
                <a:gamma/>
                <a:shade val="66275"/>
                <a:invGamma/>
              </a:srgbClr>
            </a:gs>
            <a:gs pos="50000">
              <a:srgbClr val="00CCFF"/>
            </a:gs>
            <a:gs pos="100000">
              <a:srgbClr val="00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67000"/>
            <a:ext cx="9144000" cy="1470025"/>
          </a:xfrm>
        </p:spPr>
        <p:txBody>
          <a:bodyPr/>
          <a:lstStyle/>
          <a:p>
            <a:r>
              <a:rPr lang="ar-EG" altLang="en-US" sz="9600" b="1">
                <a:solidFill>
                  <a:schemeClr val="tx1"/>
                </a:solidFill>
              </a:rPr>
              <a:t>ت</a:t>
            </a:r>
            <a:r>
              <a:rPr lang="ar-SA" altLang="en-US" sz="9600" b="1">
                <a:solidFill>
                  <a:schemeClr val="tx1"/>
                </a:solidFill>
              </a:rPr>
              <a:t>وبك فضفاض وبيضوى</a:t>
            </a:r>
            <a:endParaRPr lang="en-US" altLang="en-US" sz="96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s-trf94ced35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ar-EG" altLang="en-US" sz="6000" b="1">
                <a:solidFill>
                  <a:schemeClr val="tx1"/>
                </a:solidFill>
              </a:rPr>
              <a:t>ت</a:t>
            </a:r>
            <a:r>
              <a:rPr lang="ar-SA" altLang="en-US" sz="6000" b="1">
                <a:solidFill>
                  <a:schemeClr val="tx1"/>
                </a:solidFill>
              </a:rPr>
              <a:t>وبك فضفاض وبيضوى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 والتاج دهبى على فضى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  فرحتى سماى وارضى    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ايه ده كله يا ام النور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 ايه ده كله ده مش معقول</a:t>
            </a:r>
            <a:r>
              <a:rPr lang="ar-SA" altLang="en-US" sz="6000"/>
              <a:t> </a:t>
            </a:r>
            <a:endParaRPr lang="en-US" altLang="en-US" sz="600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23p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alpha val="60001"/>
            </a:schemeClr>
          </a:solidFill>
        </p:spPr>
        <p:txBody>
          <a:bodyPr/>
          <a:lstStyle/>
          <a:p>
            <a:pPr algn="r"/>
            <a:r>
              <a:rPr lang="ar-EG" altLang="en-US" sz="6000" b="1">
                <a:solidFill>
                  <a:schemeClr val="tx1"/>
                </a:solidFill>
              </a:rPr>
              <a:t/>
            </a:r>
            <a:br>
              <a:rPr lang="ar-EG" altLang="en-US" sz="6000" b="1">
                <a:solidFill>
                  <a:schemeClr val="tx1"/>
                </a:solidFill>
              </a:rPr>
            </a:br>
            <a:r>
              <a:rPr lang="ar-EG" altLang="en-US" sz="6000" b="1">
                <a:solidFill>
                  <a:schemeClr val="tx1"/>
                </a:solidFill>
              </a:rPr>
              <a:t>     </a:t>
            </a:r>
            <a:r>
              <a:rPr lang="ar-SA" altLang="en-US" sz="6000" b="1">
                <a:solidFill>
                  <a:schemeClr val="tx1"/>
                </a:solidFill>
              </a:rPr>
              <a:t>يا بتول يا</a:t>
            </a:r>
            <a:r>
              <a:rPr lang="ar-EG" altLang="en-US" sz="6000" b="1">
                <a:solidFill>
                  <a:schemeClr val="tx1"/>
                </a:solidFill>
              </a:rPr>
              <a:t>        </a:t>
            </a:r>
            <a:r>
              <a:rPr lang="ar-SA" altLang="en-US" sz="6000" b="1">
                <a:solidFill>
                  <a:schemeClr val="tx1"/>
                </a:solidFill>
              </a:rPr>
              <a:t> طاهره تملى</a:t>
            </a:r>
            <a:r>
              <a:rPr lang="ar-EG" altLang="en-US" sz="6000" b="1">
                <a:solidFill>
                  <a:schemeClr val="tx1"/>
                </a:solidFill>
              </a:rPr>
              <a:t/>
            </a:r>
            <a:br>
              <a:rPr lang="ar-EG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 </a:t>
            </a:r>
            <a:r>
              <a:rPr lang="ar-EG" altLang="en-US" sz="6000" b="1">
                <a:solidFill>
                  <a:schemeClr val="tx1"/>
                </a:solidFill>
              </a:rPr>
              <a:t>       </a:t>
            </a:r>
            <a:r>
              <a:rPr lang="ar-SA" altLang="en-US" sz="6000" b="1">
                <a:solidFill>
                  <a:schemeClr val="tx1"/>
                </a:solidFill>
              </a:rPr>
              <a:t>بتشقى </a:t>
            </a:r>
            <a:r>
              <a:rPr lang="ar-EG" altLang="en-US" sz="6000" b="1">
                <a:solidFill>
                  <a:schemeClr val="tx1"/>
                </a:solidFill>
              </a:rPr>
              <a:t>       </a:t>
            </a:r>
            <a:r>
              <a:rPr lang="ar-SA" altLang="en-US" sz="6000" b="1">
                <a:solidFill>
                  <a:schemeClr val="tx1"/>
                </a:solidFill>
              </a:rPr>
              <a:t>علينا وتطل</a:t>
            </a:r>
            <a:r>
              <a:rPr lang="ar-EG" altLang="en-US" sz="6000" b="1">
                <a:solidFill>
                  <a:schemeClr val="tx1"/>
                </a:solidFill>
              </a:rPr>
              <a:t/>
            </a:r>
            <a:br>
              <a:rPr lang="ar-EG" altLang="en-US" sz="6000" b="1">
                <a:solidFill>
                  <a:schemeClr val="tx1"/>
                </a:solidFill>
              </a:rPr>
            </a:br>
            <a:r>
              <a:rPr lang="en-US" altLang="en-US" sz="6000" b="1">
                <a:solidFill>
                  <a:schemeClr val="tx1"/>
                </a:solidFill>
              </a:rPr>
              <a:t>    </a:t>
            </a:r>
            <a:r>
              <a:rPr lang="ar-EG" altLang="en-US" sz="6000" b="1">
                <a:solidFill>
                  <a:schemeClr val="tx1"/>
                </a:solidFill>
              </a:rPr>
              <a:t>       </a:t>
            </a:r>
            <a:r>
              <a:rPr lang="ar-SA" altLang="en-US" sz="6500" b="1">
                <a:solidFill>
                  <a:schemeClr val="tx1"/>
                </a:solidFill>
              </a:rPr>
              <a:t>فى القبه  تغيبى وتهلى  </a:t>
            </a:r>
            <a:r>
              <a:rPr lang="ar-EG" altLang="en-US" sz="6500" b="1">
                <a:solidFill>
                  <a:schemeClr val="tx1"/>
                </a:solidFill>
              </a:rPr>
              <a:t> </a:t>
            </a:r>
            <a:r>
              <a:rPr lang="en-US" altLang="en-US" sz="6500" b="1">
                <a:solidFill>
                  <a:schemeClr val="tx1"/>
                </a:solidFill>
              </a:rPr>
              <a:t/>
            </a:r>
            <a:br>
              <a:rPr lang="en-US" altLang="en-US" sz="6500" b="1">
                <a:solidFill>
                  <a:schemeClr val="tx1"/>
                </a:solidFill>
              </a:rPr>
            </a:br>
            <a:r>
              <a:rPr lang="ar-EG" altLang="en-US" sz="6500" b="1">
                <a:solidFill>
                  <a:schemeClr val="tx1"/>
                </a:solidFill>
              </a:rPr>
              <a:t>       </a:t>
            </a:r>
            <a:r>
              <a:rPr lang="ar-SA" altLang="en-US" sz="6500" b="1">
                <a:solidFill>
                  <a:schemeClr val="tx1"/>
                </a:solidFill>
              </a:rPr>
              <a:t>ايه ده كله يا ام النور </a:t>
            </a:r>
            <a:r>
              <a:rPr lang="ar-EG" altLang="en-US" sz="6500" b="1">
                <a:solidFill>
                  <a:schemeClr val="tx1"/>
                </a:solidFill>
              </a:rPr>
              <a:t>  </a:t>
            </a:r>
            <a:br>
              <a:rPr lang="ar-EG" altLang="en-US" sz="6500" b="1">
                <a:solidFill>
                  <a:schemeClr val="tx1"/>
                </a:solidFill>
              </a:rPr>
            </a:br>
            <a:r>
              <a:rPr lang="ar-EG" altLang="en-US" sz="6500" b="1">
                <a:solidFill>
                  <a:schemeClr val="tx1"/>
                </a:solidFill>
              </a:rPr>
              <a:t>     </a:t>
            </a:r>
            <a:r>
              <a:rPr lang="ar-SA" altLang="en-US" sz="6500" b="1">
                <a:solidFill>
                  <a:schemeClr val="tx1"/>
                </a:solidFill>
              </a:rPr>
              <a:t>ايه ده كله ده مش معقول</a:t>
            </a:r>
            <a:r>
              <a:rPr lang="ar-SA" altLang="en-US" sz="6000" b="1">
                <a:solidFill>
                  <a:schemeClr val="tx1"/>
                </a:solidFill>
              </a:rPr>
              <a:t>  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  </a:t>
            </a:r>
            <a:r>
              <a:rPr lang="ar-SA" altLang="en-US" sz="6000">
                <a:solidFill>
                  <a:schemeClr val="tx1"/>
                </a:solidFill>
              </a:rPr>
              <a:t> </a:t>
            </a:r>
            <a:endParaRPr lang="en-US" altLang="en-US" sz="6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s-trf94ced35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ar-EG" altLang="en-US" sz="6000" b="1">
                <a:solidFill>
                  <a:schemeClr val="tx1"/>
                </a:solidFill>
              </a:rPr>
              <a:t>ت</a:t>
            </a:r>
            <a:r>
              <a:rPr lang="ar-SA" altLang="en-US" sz="6000" b="1">
                <a:solidFill>
                  <a:schemeClr val="tx1"/>
                </a:solidFill>
              </a:rPr>
              <a:t>وبك فضفاض وبيضوى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 والتاج دهبى على فضى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  فرحتى سماى وارضى    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ايه ده كله يا ام النور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 ايه ده كله ده مش معقول</a:t>
            </a:r>
            <a:r>
              <a:rPr lang="ar-SA" altLang="en-US" sz="6000"/>
              <a:t> </a:t>
            </a:r>
            <a:endParaRPr lang="en-US" altLang="en-US" sz="600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d9GcQ1PXUUBtM1Ai34CSrlXaqoXEZ7785ovYIhtXcr6VektjQSzz8qvPDCup0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ar-SA" altLang="en-US" sz="6600" b="1">
                <a:solidFill>
                  <a:schemeClr val="tx1"/>
                </a:solidFill>
              </a:rPr>
              <a:t>انوار حوالين القبه</a:t>
            </a:r>
            <a:r>
              <a:rPr lang="ar-EG" altLang="en-US" sz="6600" b="1">
                <a:solidFill>
                  <a:schemeClr val="tx1"/>
                </a:solidFill>
              </a:rPr>
              <a:t/>
            </a:r>
            <a:br>
              <a:rPr lang="ar-EG" altLang="en-US" sz="6600" b="1">
                <a:solidFill>
                  <a:schemeClr val="tx1"/>
                </a:solidFill>
              </a:rPr>
            </a:br>
            <a:r>
              <a:rPr lang="ar-SA" altLang="en-US" sz="6600" b="1">
                <a:solidFill>
                  <a:schemeClr val="tx1"/>
                </a:solidFill>
              </a:rPr>
              <a:t> شايفنها شاب وشابه</a:t>
            </a:r>
            <a:r>
              <a:rPr lang="ar-EG" altLang="en-US" sz="6600" b="1">
                <a:solidFill>
                  <a:schemeClr val="tx1"/>
                </a:solidFill>
              </a:rPr>
              <a:t/>
            </a:r>
            <a:br>
              <a:rPr lang="ar-EG" altLang="en-US" sz="6600" b="1">
                <a:solidFill>
                  <a:schemeClr val="tx1"/>
                </a:solidFill>
              </a:rPr>
            </a:br>
            <a:r>
              <a:rPr lang="ar-SA" altLang="en-US" sz="6600" b="1">
                <a:solidFill>
                  <a:schemeClr val="tx1"/>
                </a:solidFill>
              </a:rPr>
              <a:t>والفرحه ماتتخبه  </a:t>
            </a:r>
            <a:r>
              <a:rPr lang="en-US" altLang="en-US" sz="6600" b="1">
                <a:solidFill>
                  <a:schemeClr val="tx1"/>
                </a:solidFill>
              </a:rPr>
              <a:t/>
            </a:r>
            <a:br>
              <a:rPr lang="en-US" altLang="en-US" sz="6600" b="1">
                <a:solidFill>
                  <a:schemeClr val="tx1"/>
                </a:solidFill>
              </a:rPr>
            </a:br>
            <a:r>
              <a:rPr lang="en-US" altLang="en-US" sz="6600" b="1">
                <a:solidFill>
                  <a:schemeClr val="tx1"/>
                </a:solidFill>
              </a:rPr>
              <a:t> </a:t>
            </a:r>
            <a:r>
              <a:rPr lang="ar-SA" altLang="en-US" sz="6600" b="1">
                <a:solidFill>
                  <a:schemeClr val="tx1"/>
                </a:solidFill>
              </a:rPr>
              <a:t>ايه ده كله يا ام النور</a:t>
            </a:r>
            <a:r>
              <a:rPr lang="ar-EG" altLang="en-US" sz="6600" b="1">
                <a:solidFill>
                  <a:schemeClr val="tx1"/>
                </a:solidFill>
              </a:rPr>
              <a:t/>
            </a:r>
            <a:br>
              <a:rPr lang="ar-EG" altLang="en-US" sz="6600" b="1">
                <a:solidFill>
                  <a:schemeClr val="tx1"/>
                </a:solidFill>
              </a:rPr>
            </a:br>
            <a:r>
              <a:rPr lang="ar-SA" altLang="en-US" sz="6600" b="1">
                <a:solidFill>
                  <a:schemeClr val="tx1"/>
                </a:solidFill>
              </a:rPr>
              <a:t> ايه ده كله ده مش معقول</a:t>
            </a:r>
            <a:r>
              <a:rPr lang="en-US" altLang="en-US" sz="66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s-trf94ced35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ar-EG" altLang="en-US" sz="6000" b="1">
                <a:solidFill>
                  <a:schemeClr val="tx1"/>
                </a:solidFill>
              </a:rPr>
              <a:t>ت</a:t>
            </a:r>
            <a:r>
              <a:rPr lang="ar-SA" altLang="en-US" sz="6000" b="1">
                <a:solidFill>
                  <a:schemeClr val="tx1"/>
                </a:solidFill>
              </a:rPr>
              <a:t>وبك فضفاض وبيضوى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 والتاج دهبى على فضى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  فرحتى سماى وارضى    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ايه ده كله يا ام النور</a:t>
            </a:r>
            <a:r>
              <a:rPr lang="en-US" altLang="en-US" sz="6000" b="1">
                <a:solidFill>
                  <a:schemeClr val="tx1"/>
                </a:solidFill>
              </a:rPr>
              <a:t/>
            </a:r>
            <a:br>
              <a:rPr lang="en-US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 ايه ده كله ده مش معقول</a:t>
            </a:r>
            <a:r>
              <a:rPr lang="ar-SA" altLang="en-US" sz="6000"/>
              <a:t> </a:t>
            </a:r>
            <a:endParaRPr lang="en-US" altLang="en-US" sz="600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توبك فضفاض وبيضوى</vt:lpstr>
      <vt:lpstr>توبك فضفاض وبيضوى  والتاج دهبى على فضى   فرحتى سماى وارضى     ايه ده كله يا ام النور  ايه ده كله ده مش معقول </vt:lpstr>
      <vt:lpstr>      يا بتول يا         طاهره تملى         بتشقى        علينا وتطل            فى القبه  تغيبى وتهلى           ايه ده كله يا ام النور         ايه ده كله ده مش معقول      </vt:lpstr>
      <vt:lpstr>توبك فضفاض وبيضوى  والتاج دهبى على فضى   فرحتى سماى وارضى     ايه ده كله يا ام النور  ايه ده كله ده مش معقول </vt:lpstr>
      <vt:lpstr>انوار حوالين القبه  شايفنها شاب وشابه والفرحه ماتتخبه    ايه ده كله يا ام النور  ايه ده كله ده مش معقول </vt:lpstr>
      <vt:lpstr>توبك فضفاض وبيضوى  والتاج دهبى على فضى   فرحتى سماى وارضى     ايه ده كله يا ام النور  ايه ده كله ده مش معقول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توبك فضفاض وبيضوى  والتاج دهبى على فضى   فرحتى سماى وارضى     ايه ده كله يا ام النور  ايه ده كله ده مش معقول</dc:title>
  <dc:creator>hgiurgis@yahoo.com</dc:creator>
  <cp:lastModifiedBy>Maged Halim</cp:lastModifiedBy>
  <cp:revision>5</cp:revision>
  <dcterms:created xsi:type="dcterms:W3CDTF">2015-08-03T23:35:46Z</dcterms:created>
  <dcterms:modified xsi:type="dcterms:W3CDTF">2019-04-18T01:46:55Z</dcterms:modified>
</cp:coreProperties>
</file>