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3300"/>
    <a:srgbClr val="FFFF00"/>
    <a:srgbClr val="00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0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1FBF89-0700-4433-8DA9-3562456DA2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60B33AB-5A9D-431F-84AE-D7106FD6C28B}" type="datetimeFigureOut">
              <a:rPr lang="en-US" altLang="en-US"/>
              <a:pPr/>
              <a:t>4/17/2019</a:t>
            </a:fld>
            <a:endParaRPr lang="en-US" alt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DA540-4747-4F7D-84EB-2E969955FF04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ACCF-629B-43C1-89A3-EBB9CA951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759274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B190E-A9F6-44E9-A408-AE592DCB4812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FCD05-1268-4947-B872-40BFC3F8A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813886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6BF463-796C-48DF-9F58-1145DF12AEE1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3B9CD-D165-4171-8DAB-72DD7FBDA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687407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6B1A4-98E5-418D-95CA-879AAA7DE057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FA68-48F6-41B5-AAFA-8F404C457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66798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9E3AE-A7B8-45CD-8522-DD03D33FEFB8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0D07C-7C06-4A66-90AE-C800513F1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132542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2CCFB-B224-474C-9878-F563359994ED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2BE45-5018-467F-9BDB-10B0ED2BE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494866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1DB02-0886-4833-BB0A-C412C0086FA6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C8680-DE19-4506-A971-0C475BDB8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233919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D85E4-AFBB-4C5E-8BEB-D21EAD50A2EE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FB34-E922-4FA7-9BC2-F47853978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623092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BACA3-865D-4263-B67D-EAEB0044B39F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92375-7444-44A5-9F79-A719A0186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401396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CE10F-8232-47BC-A8B9-E8AA7016907C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BA484-CB08-4728-A1E0-71B40A7D6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688149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B723C8AB-0484-4542-87B4-FC5A470EFD69}" type="datetimeFigureOut">
              <a:rPr lang="en-US" altLang="en-US"/>
              <a:pPr/>
              <a:t>4/17/2019</a:t>
            </a:fld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67E9A3BA-DC83-477A-8C6C-6DB29B3CAB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Image result for ‫صور مسيحية للتوبة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solidFill>
            <a:schemeClr val="tx1">
              <a:alpha val="60001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2E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/>
            <a:r>
              <a:rPr lang="ar-EG" altLang="en-US" sz="7200" b="1">
                <a:solidFill>
                  <a:srgbClr val="00002E"/>
                </a:solidFill>
                <a:effectLst/>
              </a:rPr>
              <a:t>سد يا يسوع في حياتى</a:t>
            </a:r>
            <a:br>
              <a:rPr lang="ar-EG" altLang="en-US" sz="7200" b="1">
                <a:solidFill>
                  <a:srgbClr val="00002E"/>
                </a:solidFill>
                <a:effectLst/>
              </a:rPr>
            </a:br>
            <a:r>
              <a:rPr lang="ar-EG" altLang="en-US" sz="7200" b="1">
                <a:solidFill>
                  <a:srgbClr val="00002E"/>
                </a:solidFill>
                <a:effectLst/>
              </a:rPr>
              <a:t>نفسى معاك مرتاحة</a:t>
            </a:r>
            <a:br>
              <a:rPr lang="ar-EG" altLang="en-US" sz="7200" b="1">
                <a:solidFill>
                  <a:srgbClr val="00002E"/>
                </a:solidFill>
                <a:effectLst/>
              </a:rPr>
            </a:br>
            <a:r>
              <a:rPr lang="ar-EG" altLang="en-US" sz="7200" b="1">
                <a:solidFill>
                  <a:srgbClr val="00002E"/>
                </a:solidFill>
                <a:effectLst/>
              </a:rPr>
              <a:t>فيك بلاقى نجاتى</a:t>
            </a:r>
            <a:br>
              <a:rPr lang="ar-EG" altLang="en-US" sz="7200" b="1">
                <a:solidFill>
                  <a:srgbClr val="00002E"/>
                </a:solidFill>
                <a:effectLst/>
              </a:rPr>
            </a:br>
            <a:r>
              <a:rPr lang="ar-EG" altLang="en-US" sz="7200" b="1">
                <a:solidFill>
                  <a:srgbClr val="00002E"/>
                </a:solidFill>
                <a:effectLst/>
              </a:rPr>
              <a:t>وبقربك ألاقى الراحة</a:t>
            </a:r>
            <a:endParaRPr lang="en-US" altLang="en-US" sz="7200" b="1">
              <a:solidFill>
                <a:srgbClr val="00002E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Image result for ‫فرحان بيك وانا ماشي معاك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838200"/>
            <a:ext cx="5715000" cy="5105400"/>
          </a:xfrm>
          <a:effectLst>
            <a:outerShdw dist="68392" dir="4091915" algn="ctr" rotWithShape="0">
              <a:srgbClr val="00002E"/>
            </a:outerShdw>
          </a:effectLst>
        </p:spPr>
        <p:txBody>
          <a:bodyPr/>
          <a:lstStyle/>
          <a:p>
            <a:pPr algn="ctr" rtl="1"/>
            <a:r>
              <a:rPr lang="ar-EG" altLang="en-US" sz="8000" b="1">
                <a:solidFill>
                  <a:srgbClr val="FFFF00"/>
                </a:solidFill>
              </a:rPr>
              <a:t>إنت مالك عمرى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إنت سيد قلبى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إنت وحدك ربى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وكل حبى ليك</a:t>
            </a:r>
            <a:endParaRPr lang="en-US" altLang="en-US"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age result for ‫صور مسيحية للتوبة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57200"/>
            <a:ext cx="5486400" cy="5638800"/>
          </a:xfrm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30000"/>
                  </a:schemeClr>
                </a:solidFill>
              </a14:hiddenFill>
            </a:ext>
          </a:extLst>
        </p:spPr>
        <p:txBody>
          <a:bodyPr/>
          <a:lstStyle/>
          <a:p>
            <a:pPr algn="ctr" rtl="1"/>
            <a:r>
              <a:rPr lang="ar-EG" altLang="en-US" sz="7200" b="1">
                <a:solidFill>
                  <a:srgbClr val="00002E"/>
                </a:solidFill>
              </a:rPr>
              <a:t>غالى يا ربى علىَّ </a:t>
            </a:r>
            <a:br>
              <a:rPr lang="ar-EG" altLang="en-US" sz="7200" b="1">
                <a:solidFill>
                  <a:srgbClr val="00002E"/>
                </a:solidFill>
              </a:rPr>
            </a:br>
            <a:r>
              <a:rPr lang="ar-EG" altLang="en-US" sz="7200" b="1">
                <a:solidFill>
                  <a:srgbClr val="00002E"/>
                </a:solidFill>
              </a:rPr>
              <a:t>غالى عملك فىَّ</a:t>
            </a:r>
            <a:br>
              <a:rPr lang="ar-EG" altLang="en-US" sz="7200" b="1">
                <a:solidFill>
                  <a:srgbClr val="00002E"/>
                </a:solidFill>
              </a:rPr>
            </a:br>
            <a:r>
              <a:rPr lang="ar-EG" altLang="en-US" sz="7200" b="1">
                <a:solidFill>
                  <a:srgbClr val="00002E"/>
                </a:solidFill>
              </a:rPr>
              <a:t>حبك مالى كيانى</a:t>
            </a:r>
            <a:br>
              <a:rPr lang="ar-EG" altLang="en-US" sz="7200" b="1">
                <a:solidFill>
                  <a:srgbClr val="00002E"/>
                </a:solidFill>
              </a:rPr>
            </a:br>
            <a:r>
              <a:rPr lang="ar-EG" altLang="en-US" sz="7200" b="1">
                <a:solidFill>
                  <a:srgbClr val="00002E"/>
                </a:solidFill>
              </a:rPr>
              <a:t>كنزى وكل ما لىَّ</a:t>
            </a:r>
            <a:endParaRPr lang="en-US" altLang="en-US" sz="7200" b="1">
              <a:solidFill>
                <a:srgbClr val="00002E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Image result for ‫فرحان بيك وانا ماشي معاك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838200"/>
            <a:ext cx="5715000" cy="5105400"/>
          </a:xfrm>
          <a:effectLst>
            <a:outerShdw dist="68392" dir="4091915" algn="ctr" rotWithShape="0">
              <a:srgbClr val="00002E"/>
            </a:outerShdw>
          </a:effectLst>
        </p:spPr>
        <p:txBody>
          <a:bodyPr/>
          <a:lstStyle/>
          <a:p>
            <a:pPr algn="ctr" rtl="1"/>
            <a:r>
              <a:rPr lang="ar-EG" altLang="en-US" sz="8000" b="1">
                <a:solidFill>
                  <a:srgbClr val="FFFF00"/>
                </a:solidFill>
              </a:rPr>
              <a:t>إنت مالك عمرى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إنت سيد قلبى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إنت وحدك ربى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وكل حبى ليك</a:t>
            </a:r>
            <a:endParaRPr lang="en-US" altLang="en-US"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Image result for ‫صور مسيحية للتوبة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990600"/>
            <a:ext cx="8458200" cy="5410200"/>
          </a:xfrm>
          <a:solidFill>
            <a:srgbClr val="C0C0C0">
              <a:alpha val="20000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/>
            <a: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ليك بقدِّم عمرى</a:t>
            </a:r>
            <a:b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بهدى اليك أيامى</a:t>
            </a:r>
            <a:b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وحدك مالك أمرى</a:t>
            </a:r>
            <a:b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ar-EG" altLang="en-US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إنت سر سلامى</a:t>
            </a:r>
            <a:endParaRPr lang="en-US" altLang="en-US" sz="8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Image result for ‫فرحان بيك وانا ماشي معاك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838200"/>
            <a:ext cx="5715000" cy="5105400"/>
          </a:xfrm>
          <a:effectLst>
            <a:outerShdw dist="68392" dir="4091915" algn="ctr" rotWithShape="0">
              <a:srgbClr val="00002E"/>
            </a:outerShdw>
          </a:effectLst>
        </p:spPr>
        <p:txBody>
          <a:bodyPr/>
          <a:lstStyle/>
          <a:p>
            <a:pPr algn="ctr" rtl="1"/>
            <a:r>
              <a:rPr lang="ar-EG" altLang="en-US" sz="8000" b="1">
                <a:solidFill>
                  <a:srgbClr val="FFFF00"/>
                </a:solidFill>
              </a:rPr>
              <a:t>إنت مالك عمرى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إنت سيد قلبى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إنت وحدك ربى</a:t>
            </a:r>
            <a:br>
              <a:rPr lang="ar-EG" altLang="en-US" sz="8000" b="1">
                <a:solidFill>
                  <a:srgbClr val="FFFF00"/>
                </a:solidFill>
              </a:rPr>
            </a:br>
            <a:r>
              <a:rPr lang="ar-EG" altLang="en-US" sz="8000" b="1">
                <a:solidFill>
                  <a:srgbClr val="FFFF00"/>
                </a:solidFill>
              </a:rPr>
              <a:t>وكل حبى ليك</a:t>
            </a:r>
            <a:endParaRPr lang="en-US" altLang="en-US"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55</TotalTime>
  <Words>21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Tahoma</vt:lpstr>
      <vt:lpstr>Wingdings</vt:lpstr>
      <vt:lpstr>Ocean</vt:lpstr>
      <vt:lpstr>سد يا يسوع في حياتى نفسى معاك مرتاحة فيك بلاقى نجاتى وبقربك ألاقى الراحة</vt:lpstr>
      <vt:lpstr>إنت مالك عمرى إنت سيد قلبى إنت وحدك ربى وكل حبى ليك</vt:lpstr>
      <vt:lpstr>غالى يا ربى علىَّ  غالى عملك فىَّ حبك مالى كيانى كنزى وكل ما لىَّ</vt:lpstr>
      <vt:lpstr>إنت مالك عمرى إنت سيد قلبى إنت وحدك ربى وكل حبى ليك</vt:lpstr>
      <vt:lpstr>ليك بقدِّم عمرى بهدى اليك أيامى وحدك مالك أمرى إنت سر سلامى</vt:lpstr>
      <vt:lpstr>إنت مالك عمرى إنت سيد قلبى إنت وحدك ربى وكل حبى ليك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سد يا يسوع في حياتي نفسي معاك مرتاحة  فيك بلاقي نجاتي وبقربك ألاقي الراحة</dc:title>
  <dc:creator>Joseph</dc:creator>
  <cp:lastModifiedBy>Maged Halim</cp:lastModifiedBy>
  <cp:revision>11</cp:revision>
  <dcterms:created xsi:type="dcterms:W3CDTF">2011-02-05T12:57:40Z</dcterms:created>
  <dcterms:modified xsi:type="dcterms:W3CDTF">2019-04-18T01:44:46Z</dcterms:modified>
</cp:coreProperties>
</file>